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9" r:id="rId2"/>
    <p:sldId id="435" r:id="rId3"/>
    <p:sldId id="396" r:id="rId4"/>
    <p:sldId id="397" r:id="rId5"/>
    <p:sldId id="402" r:id="rId6"/>
    <p:sldId id="409" r:id="rId7"/>
    <p:sldId id="454" r:id="rId8"/>
    <p:sldId id="45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704D8-F105-4C26-B512-94063ADEC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565006-B4E0-414D-8A9F-D4169FD96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099FAD-DEC8-44D3-BF83-65E6AAB6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0C16-E3CA-43AF-918E-8DB33F23E49E}" type="datetimeFigureOut">
              <a:rPr lang="pt-BR" smtClean="0"/>
              <a:t>20/12/2024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168ECD-2454-4F5A-9262-1DE0C368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553994-6D6A-4E4D-A9C9-E5D247D3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93EB-BEE9-4C57-97D3-EC7563231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18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A7DFA-66C1-40A5-84AC-5E3E4832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1013BE-5D5A-45C4-AA61-963E7F1A1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912C54-517B-4AEC-B99B-B653719D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0C16-E3CA-43AF-918E-8DB33F23E49E}" type="datetimeFigureOut">
              <a:rPr lang="pt-BR" smtClean="0"/>
              <a:t>20/12/2024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74A95D-FC56-48DC-ADAA-67105D48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6929B1-2466-458A-9F0C-E0ADD099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93EB-BEE9-4C57-97D3-EC7563231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64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EEC430-AFC1-48B0-ABE6-A4501D567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89A59F-3EE6-460A-A666-A87405B2F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8316E2-2F90-4163-90D9-C6A25D77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0C16-E3CA-43AF-918E-8DB33F23E49E}" type="datetimeFigureOut">
              <a:rPr lang="pt-BR" smtClean="0"/>
              <a:t>20/12/2024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A6167A-05CA-4340-B526-1016991A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C8B656-D999-4D31-83A7-86ED0DB3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93EB-BEE9-4C57-97D3-EC7563231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970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A918EC0-8A69-41A8-ABEB-98E0BF191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2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1F2F9D-C028-4A68-A0FF-6D8A2BCD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4507BA-F0FC-4512-99FD-FFEB29219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C159E3-9A97-4107-92A9-508D6568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0C16-E3CA-43AF-918E-8DB33F23E49E}" type="datetimeFigureOut">
              <a:rPr lang="pt-BR" smtClean="0"/>
              <a:t>20/12/2024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54C82C-35AB-46CD-8E39-01B1363B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6ADD5C-9D7C-4B57-A3D0-E8542D62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93EB-BEE9-4C57-97D3-EC7563231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48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A9BE7-13E6-4895-AFC8-15B175C8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F4D596-E642-4A62-B1AE-2E2CE5DBE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783F37-5437-42D7-9A9D-F79BE35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0C16-E3CA-43AF-918E-8DB33F23E49E}" type="datetimeFigureOut">
              <a:rPr lang="pt-BR" smtClean="0"/>
              <a:t>20/12/2024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1010E2-AFF1-4DC3-A568-D6A019431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54D460-BA03-4D67-9B89-77B65D74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93EB-BEE9-4C57-97D3-EC7563231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17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7CF01-C488-4FA3-A592-9C6C746D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22DAEA-C2A8-4FBC-A471-508901128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EB8BAA-17E5-46A7-B6E4-257E48F92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208963-5089-4AE0-9EBB-E886B243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0C16-E3CA-43AF-918E-8DB33F23E49E}" type="datetimeFigureOut">
              <a:rPr lang="pt-BR" smtClean="0"/>
              <a:t>20/12/2024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7DE235-0E4E-4122-8D23-E47388BB7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15097A-62CE-424C-9632-C42C6D14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93EB-BEE9-4C57-97D3-EC7563231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04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7D077-58F5-4860-8DCD-651AC349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10998F-13B5-466E-A65C-990862B53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D0ED04-F2F7-4313-89BA-8ECD47C3F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2F951F-0136-4DAA-8E11-6E47A8388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618DFD-FF51-43CC-AFF0-49D1273B0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D6BABB-0B22-451B-9416-F7E824A0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0C16-E3CA-43AF-918E-8DB33F23E49E}" type="datetimeFigureOut">
              <a:rPr lang="pt-BR" smtClean="0"/>
              <a:t>20/12/2024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9D80BA-C5AF-48D8-88B3-433A5FC8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0031AA-B6D7-403A-9376-DAD8A1F0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93EB-BEE9-4C57-97D3-EC7563231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4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F5ECD-953F-47F5-8582-925A7C24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A661E0-1D9E-40ED-BB8C-E3E62562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0C16-E3CA-43AF-918E-8DB33F23E49E}" type="datetimeFigureOut">
              <a:rPr lang="pt-BR" smtClean="0"/>
              <a:t>20/12/2024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D660E-85C2-40E9-99BB-DBE0FE75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A322C23-1997-471E-B999-515D76C1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93EB-BEE9-4C57-97D3-EC7563231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22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4A867E9-1C7E-4286-B705-13DB5F2E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0C16-E3CA-43AF-918E-8DB33F23E49E}" type="datetimeFigureOut">
              <a:rPr lang="pt-BR" smtClean="0"/>
              <a:t>20/12/2024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5C89FD-0D4B-4572-AF3A-64B2960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D101E0-0942-4059-9BE1-3F9ED688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93EB-BEE9-4C57-97D3-EC7563231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04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9AEA1-5D7E-4D99-8703-DFB5A5BD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EFD632-A338-497E-B6EF-2A7652F71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944E2F-D882-4775-9A29-F54CF897B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4B0956-AD66-44AF-B51A-F1AC5DB3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0C16-E3CA-43AF-918E-8DB33F23E49E}" type="datetimeFigureOut">
              <a:rPr lang="pt-BR" smtClean="0"/>
              <a:t>20/12/2024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95FAD6-2631-49F1-BBAE-65F7C23B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01D253-5DAC-4C05-B3D8-FEF71A3E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93EB-BEE9-4C57-97D3-EC7563231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43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A715F-C964-46BF-A3AE-8FF57995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AB29F92-A119-457E-8AB2-C89768080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A05FBC-81B6-48A9-8966-4F018D1DD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4435BE-725D-41AE-91CF-3E89D217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0C16-E3CA-43AF-918E-8DB33F23E49E}" type="datetimeFigureOut">
              <a:rPr lang="pt-BR" smtClean="0"/>
              <a:t>20/12/2024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4A688F-318F-4C20-A270-3A289D85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4FF76E-5876-49DF-813F-B999FA30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93EB-BEE9-4C57-97D3-EC7563231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81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E39D2C-E274-4F87-9E8B-E3B448CC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5DD606-27E9-46BA-B25E-7D369D9DA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5E65F6-AB71-4236-AA99-33F3E036A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20C16-E3CA-43AF-918E-8DB33F23E49E}" type="datetimeFigureOut">
              <a:rPr lang="pt-BR" smtClean="0"/>
              <a:t>20/12/2024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1FACA3-8010-419D-90D9-07C89D3D4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668EE0-DEF1-40E9-A2FA-BF5C9E512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93EB-BEE9-4C57-97D3-EC75632316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38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3.svg"/><Relationship Id="rId7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.svg"/><Relationship Id="rId7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sv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sv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676400" y="255588"/>
            <a:ext cx="10515600" cy="771525"/>
          </a:xfrm>
        </p:spPr>
        <p:txBody>
          <a:bodyPr>
            <a:normAutofit/>
          </a:bodyPr>
          <a:lstStyle/>
          <a:p>
            <a:r>
              <a:rPr lang="pt-BR" dirty="0"/>
              <a:t>Capacitações – Projeto Amanhã</a:t>
            </a:r>
          </a:p>
        </p:txBody>
      </p:sp>
      <p:pic>
        <p:nvPicPr>
          <p:cNvPr id="4" name="Gráfico 6">
            <a:extLst>
              <a:ext uri="{FF2B5EF4-FFF2-40B4-BE49-F238E27FC236}">
                <a16:creationId xmlns:a16="http://schemas.microsoft.com/office/drawing/2014/main" id="{3A08D52C-A071-4D95-8D81-23B42AF67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962" y="323722"/>
            <a:ext cx="704184" cy="704184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402687C-6950-4064-B849-95F0F1D259C1}"/>
              </a:ext>
            </a:extLst>
          </p:cNvPr>
          <p:cNvCxnSpPr>
            <a:cxnSpLocks/>
          </p:cNvCxnSpPr>
          <p:nvPr/>
        </p:nvCxnSpPr>
        <p:spPr>
          <a:xfrm>
            <a:off x="349780" y="1172460"/>
            <a:ext cx="36270" cy="531792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>
            <a:extLst>
              <a:ext uri="{FF2B5EF4-FFF2-40B4-BE49-F238E27FC236}">
                <a16:creationId xmlns:a16="http://schemas.microsoft.com/office/drawing/2014/main" id="{C1D27B07-4E9E-3320-81BF-FAB7FEBA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6120000"/>
            <a:ext cx="38274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26" y="986901"/>
            <a:ext cx="4411405" cy="2750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6" y="946689"/>
            <a:ext cx="4357818" cy="27507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78442DF-ACDF-42EF-8C23-8CAEB1700F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3715" y="3831423"/>
            <a:ext cx="4757955" cy="28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9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676400" y="374650"/>
            <a:ext cx="10515600" cy="561975"/>
          </a:xfrm>
        </p:spPr>
        <p:txBody>
          <a:bodyPr>
            <a:normAutofit fontScale="90000"/>
          </a:bodyPr>
          <a:lstStyle/>
          <a:p>
            <a:r>
              <a:rPr lang="pt-BR" dirty="0"/>
              <a:t>Participação em Eventos</a:t>
            </a:r>
          </a:p>
        </p:txBody>
      </p:sp>
      <p:pic>
        <p:nvPicPr>
          <p:cNvPr id="4" name="Gráfico 6">
            <a:extLst>
              <a:ext uri="{FF2B5EF4-FFF2-40B4-BE49-F238E27FC236}">
                <a16:creationId xmlns:a16="http://schemas.microsoft.com/office/drawing/2014/main" id="{3A08D52C-A071-4D95-8D81-23B42AF67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962" y="323722"/>
            <a:ext cx="704184" cy="704184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402687C-6950-4064-B849-95F0F1D259C1}"/>
              </a:ext>
            </a:extLst>
          </p:cNvPr>
          <p:cNvCxnSpPr>
            <a:cxnSpLocks/>
          </p:cNvCxnSpPr>
          <p:nvPr/>
        </p:nvCxnSpPr>
        <p:spPr>
          <a:xfrm>
            <a:off x="349780" y="1172460"/>
            <a:ext cx="36270" cy="531792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520805" y="3537293"/>
            <a:ext cx="4191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C1D27B07-4E9E-3320-81BF-FAB7FEBA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6120000"/>
            <a:ext cx="38274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1096BD5-8931-47BF-B5BE-47B19F17473D}"/>
              </a:ext>
            </a:extLst>
          </p:cNvPr>
          <p:cNvSpPr txBox="1"/>
          <p:nvPr/>
        </p:nvSpPr>
        <p:spPr>
          <a:xfrm>
            <a:off x="466060" y="1279162"/>
            <a:ext cx="302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18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Agrotins</a:t>
            </a:r>
            <a:r>
              <a:rPr lang="pt-B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2024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20C3E27-BBD5-4036-A710-EB92311436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5" r="5888"/>
          <a:stretch/>
        </p:blipFill>
        <p:spPr>
          <a:xfrm>
            <a:off x="4252447" y="1970791"/>
            <a:ext cx="3047998" cy="405633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225DBDC-68F5-47FE-89F3-733421DAD9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188"/>
          <a:stretch/>
        </p:blipFill>
        <p:spPr>
          <a:xfrm>
            <a:off x="7264175" y="1970790"/>
            <a:ext cx="4265227" cy="405633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DACCE23-462F-428C-9591-379ED6C22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773" y="1970791"/>
            <a:ext cx="3603231" cy="40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9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6">
            <a:extLst>
              <a:ext uri="{FF2B5EF4-FFF2-40B4-BE49-F238E27FC236}">
                <a16:creationId xmlns:a16="http://schemas.microsoft.com/office/drawing/2014/main" id="{3A08D52C-A071-4D95-8D81-23B42AF67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962" y="323722"/>
            <a:ext cx="704184" cy="704184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402687C-6950-4064-B849-95F0F1D259C1}"/>
              </a:ext>
            </a:extLst>
          </p:cNvPr>
          <p:cNvCxnSpPr>
            <a:cxnSpLocks/>
          </p:cNvCxnSpPr>
          <p:nvPr/>
        </p:nvCxnSpPr>
        <p:spPr>
          <a:xfrm>
            <a:off x="349780" y="1172460"/>
            <a:ext cx="36270" cy="531792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>
            <a:extLst>
              <a:ext uri="{FF2B5EF4-FFF2-40B4-BE49-F238E27FC236}">
                <a16:creationId xmlns:a16="http://schemas.microsoft.com/office/drawing/2014/main" id="{C1D27B07-4E9E-3320-81BF-FAB7FEBA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6120000"/>
            <a:ext cx="38274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C2F2FC-81F7-497B-9FC8-6BDEEE3E8BD0}"/>
              </a:ext>
            </a:extLst>
          </p:cNvPr>
          <p:cNvSpPr txBox="1"/>
          <p:nvPr/>
        </p:nvSpPr>
        <p:spPr>
          <a:xfrm>
            <a:off x="5747862" y="1202535"/>
            <a:ext cx="368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useo Sans 900" panose="02000000000000000000" charset="0"/>
              </a:rPr>
              <a:t>Município de Araguatins/TO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25E5AA4-6630-4BAD-B3D4-9EC21F74F3E9}"/>
              </a:ext>
            </a:extLst>
          </p:cNvPr>
          <p:cNvSpPr txBox="1"/>
          <p:nvPr/>
        </p:nvSpPr>
        <p:spPr>
          <a:xfrm>
            <a:off x="5243575" y="2019038"/>
            <a:ext cx="94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useo Sans 900" panose="02000000000000000000" charset="0"/>
              </a:rPr>
              <a:t>Antes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A9A5E71-3A10-44D3-A0B1-2280486A1572}"/>
              </a:ext>
            </a:extLst>
          </p:cNvPr>
          <p:cNvSpPr txBox="1"/>
          <p:nvPr/>
        </p:nvSpPr>
        <p:spPr>
          <a:xfrm>
            <a:off x="9723864" y="2027316"/>
            <a:ext cx="1049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useo Sans 900" panose="02000000000000000000" charset="0"/>
              </a:rPr>
              <a:t>Depois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678857C-3229-443D-AF34-94F20A923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729" y="2529485"/>
            <a:ext cx="2116887" cy="284097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0B024C3-11EC-42C4-AA89-03F14D2C6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832" y="3053663"/>
            <a:ext cx="2161107" cy="290032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8232AF9-4CF8-4135-86A8-8B7029D2B8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7155" y="2528215"/>
            <a:ext cx="2187083" cy="298961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AA88A94-81C2-4F2C-B58D-C3E24E9FF2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0764" y="3131659"/>
            <a:ext cx="2072663" cy="278676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60F36B26-4BC3-4BC8-A8E0-DD58E33FFD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56"/>
          <a:stretch/>
        </p:blipFill>
        <p:spPr>
          <a:xfrm>
            <a:off x="168753" y="1332352"/>
            <a:ext cx="3093254" cy="4998141"/>
          </a:xfrm>
          <a:prstGeom prst="rect">
            <a:avLst/>
          </a:prstGeom>
        </p:spPr>
      </p:pic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94E15423-86A0-4C0D-8CFD-EFA16EF49E0C}"/>
              </a:ext>
            </a:extLst>
          </p:cNvPr>
          <p:cNvCxnSpPr>
            <a:cxnSpLocks/>
          </p:cNvCxnSpPr>
          <p:nvPr/>
        </p:nvCxnSpPr>
        <p:spPr>
          <a:xfrm>
            <a:off x="2040672" y="1761893"/>
            <a:ext cx="1612732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Seta Norte Vetores, Ícones e Planos de Fundo para Baixar Grátis">
            <a:extLst>
              <a:ext uri="{FF2B5EF4-FFF2-40B4-BE49-F238E27FC236}">
                <a16:creationId xmlns:a16="http://schemas.microsoft.com/office/drawing/2014/main" id="{9B6B4B00-FCFD-444C-84AE-148C58A0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9" y="1402590"/>
            <a:ext cx="390491" cy="2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C5C16540-6904-4B08-91F1-6EF4035577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34963"/>
            <a:ext cx="10515600" cy="655637"/>
          </a:xfrm>
        </p:spPr>
        <p:txBody>
          <a:bodyPr>
            <a:noAutofit/>
          </a:bodyPr>
          <a:lstStyle/>
          <a:p>
            <a:r>
              <a:rPr lang="pt-BR" dirty="0"/>
              <a:t>Pavimentação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16932C1-4027-48CE-9A9B-CBEA629A9525}"/>
              </a:ext>
            </a:extLst>
          </p:cNvPr>
          <p:cNvSpPr txBox="1"/>
          <p:nvPr/>
        </p:nvSpPr>
        <p:spPr>
          <a:xfrm>
            <a:off x="2588425" y="6115049"/>
            <a:ext cx="673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/>
              <a:t>1:4.600.000</a:t>
            </a:r>
          </a:p>
        </p:txBody>
      </p:sp>
    </p:spTree>
    <p:extLst>
      <p:ext uri="{BB962C8B-B14F-4D97-AF65-F5344CB8AC3E}">
        <p14:creationId xmlns:p14="http://schemas.microsoft.com/office/powerpoint/2010/main" val="246452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6">
            <a:extLst>
              <a:ext uri="{FF2B5EF4-FFF2-40B4-BE49-F238E27FC236}">
                <a16:creationId xmlns:a16="http://schemas.microsoft.com/office/drawing/2014/main" id="{3A08D52C-A071-4D95-8D81-23B42AF67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962" y="323722"/>
            <a:ext cx="704184" cy="704184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402687C-6950-4064-B849-95F0F1D259C1}"/>
              </a:ext>
            </a:extLst>
          </p:cNvPr>
          <p:cNvCxnSpPr>
            <a:cxnSpLocks/>
          </p:cNvCxnSpPr>
          <p:nvPr/>
        </p:nvCxnSpPr>
        <p:spPr>
          <a:xfrm>
            <a:off x="349780" y="1172460"/>
            <a:ext cx="36270" cy="531792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>
            <a:extLst>
              <a:ext uri="{FF2B5EF4-FFF2-40B4-BE49-F238E27FC236}">
                <a16:creationId xmlns:a16="http://schemas.microsoft.com/office/drawing/2014/main" id="{C1D27B07-4E9E-3320-81BF-FAB7FEBA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6120000"/>
            <a:ext cx="38274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C2F2FC-81F7-497B-9FC8-6BDEEE3E8BD0}"/>
              </a:ext>
            </a:extLst>
          </p:cNvPr>
          <p:cNvSpPr txBox="1"/>
          <p:nvPr/>
        </p:nvSpPr>
        <p:spPr>
          <a:xfrm>
            <a:off x="6258809" y="1412704"/>
            <a:ext cx="368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useo Sans 900" panose="02000000000000000000" charset="0"/>
              </a:rPr>
              <a:t>Município de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Museo Sans 900" panose="02000000000000000000" charset="0"/>
              </a:rPr>
              <a:t>Itaguatins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useo Sans 900" panose="02000000000000000000" charset="0"/>
              </a:rPr>
              <a:t>/TO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25E5AA4-6630-4BAD-B3D4-9EC21F74F3E9}"/>
              </a:ext>
            </a:extLst>
          </p:cNvPr>
          <p:cNvSpPr txBox="1"/>
          <p:nvPr/>
        </p:nvSpPr>
        <p:spPr>
          <a:xfrm>
            <a:off x="5492596" y="2082411"/>
            <a:ext cx="94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useo Sans 900" panose="02000000000000000000" charset="0"/>
              </a:rPr>
              <a:t>Antes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A9A5E71-3A10-44D3-A0B1-2280486A1572}"/>
              </a:ext>
            </a:extLst>
          </p:cNvPr>
          <p:cNvSpPr txBox="1"/>
          <p:nvPr/>
        </p:nvSpPr>
        <p:spPr>
          <a:xfrm>
            <a:off x="9690410" y="2129377"/>
            <a:ext cx="1049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useo Sans 900" panose="02000000000000000000" charset="0"/>
              </a:rPr>
              <a:t>Depois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1EBBAE3-6301-43D8-B6AC-EA03550FC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380" y="2585811"/>
            <a:ext cx="1850917" cy="331234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4370AD4-54FF-46BF-B880-F09A78CF8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750" y="2720170"/>
            <a:ext cx="1877068" cy="334823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1DAF0F2-8FF2-4662-A30E-EDA459B09F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1525" y="2585811"/>
            <a:ext cx="1822402" cy="325601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BF9C6246-CC08-4F21-8CF0-65116356FC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1380" y="2807658"/>
            <a:ext cx="1776082" cy="317325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7CA7C7EF-A1E5-4B0B-ABD0-FD98312C68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116" y="1297503"/>
            <a:ext cx="3316594" cy="5192883"/>
          </a:xfrm>
          <a:prstGeom prst="rect">
            <a:avLst/>
          </a:prstGeom>
        </p:spPr>
      </p:pic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A0A73A71-5EF8-426E-9188-3FD7E3290C37}"/>
              </a:ext>
            </a:extLst>
          </p:cNvPr>
          <p:cNvCxnSpPr>
            <a:cxnSpLocks/>
          </p:cNvCxnSpPr>
          <p:nvPr/>
        </p:nvCxnSpPr>
        <p:spPr>
          <a:xfrm>
            <a:off x="2574497" y="1859388"/>
            <a:ext cx="1473396" cy="4031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Seta Norte Vetores, Ícones e Planos de Fundo para Baixar Grátis">
            <a:extLst>
              <a:ext uri="{FF2B5EF4-FFF2-40B4-BE49-F238E27FC236}">
                <a16:creationId xmlns:a16="http://schemas.microsoft.com/office/drawing/2014/main" id="{50755C17-56D8-44C3-B637-A9BD7B66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6" y="1378744"/>
            <a:ext cx="390491" cy="2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0899CB7A-CE4E-422C-9226-0FBC4C44BA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34963"/>
            <a:ext cx="10515600" cy="655637"/>
          </a:xfrm>
        </p:spPr>
        <p:txBody>
          <a:bodyPr>
            <a:noAutofit/>
          </a:bodyPr>
          <a:lstStyle/>
          <a:p>
            <a:r>
              <a:rPr lang="pt-BR" dirty="0"/>
              <a:t>Pavimentação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92AC6B3-79C5-46B9-B836-8435A6C65DF6}"/>
              </a:ext>
            </a:extLst>
          </p:cNvPr>
          <p:cNvSpPr txBox="1"/>
          <p:nvPr/>
        </p:nvSpPr>
        <p:spPr>
          <a:xfrm>
            <a:off x="2990128" y="6274942"/>
            <a:ext cx="673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/>
              <a:t>1:4.600.000</a:t>
            </a:r>
          </a:p>
        </p:txBody>
      </p:sp>
    </p:spTree>
    <p:extLst>
      <p:ext uri="{BB962C8B-B14F-4D97-AF65-F5344CB8AC3E}">
        <p14:creationId xmlns:p14="http://schemas.microsoft.com/office/powerpoint/2010/main" val="426453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6">
            <a:extLst>
              <a:ext uri="{FF2B5EF4-FFF2-40B4-BE49-F238E27FC236}">
                <a16:creationId xmlns:a16="http://schemas.microsoft.com/office/drawing/2014/main" id="{3A08D52C-A071-4D95-8D81-23B42AF67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962" y="323722"/>
            <a:ext cx="704184" cy="704184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402687C-6950-4064-B849-95F0F1D259C1}"/>
              </a:ext>
            </a:extLst>
          </p:cNvPr>
          <p:cNvCxnSpPr>
            <a:cxnSpLocks/>
          </p:cNvCxnSpPr>
          <p:nvPr/>
        </p:nvCxnSpPr>
        <p:spPr>
          <a:xfrm>
            <a:off x="349780" y="1172460"/>
            <a:ext cx="36270" cy="531792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>
            <a:extLst>
              <a:ext uri="{FF2B5EF4-FFF2-40B4-BE49-F238E27FC236}">
                <a16:creationId xmlns:a16="http://schemas.microsoft.com/office/drawing/2014/main" id="{C1D27B07-4E9E-3320-81BF-FAB7FEBA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6120000"/>
            <a:ext cx="38274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C2F2FC-81F7-497B-9FC8-6BDEEE3E8BD0}"/>
              </a:ext>
            </a:extLst>
          </p:cNvPr>
          <p:cNvSpPr txBox="1"/>
          <p:nvPr/>
        </p:nvSpPr>
        <p:spPr>
          <a:xfrm>
            <a:off x="5825921" y="1402590"/>
            <a:ext cx="368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useo Sans 900" panose="02000000000000000000" charset="0"/>
              </a:rPr>
              <a:t>Município de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Museo Sans 900" panose="02000000000000000000" charset="0"/>
              </a:rPr>
              <a:t>Tabocão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useo Sans 900" panose="02000000000000000000" charset="0"/>
              </a:rPr>
              <a:t>/TO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25E5AA4-6630-4BAD-B3D4-9EC21F74F3E9}"/>
              </a:ext>
            </a:extLst>
          </p:cNvPr>
          <p:cNvSpPr txBox="1"/>
          <p:nvPr/>
        </p:nvSpPr>
        <p:spPr>
          <a:xfrm>
            <a:off x="5355768" y="2129377"/>
            <a:ext cx="94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useo Sans 900" panose="02000000000000000000" charset="0"/>
              </a:rPr>
              <a:t>Antes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A9A5E71-3A10-44D3-A0B1-2280486A1572}"/>
              </a:ext>
            </a:extLst>
          </p:cNvPr>
          <p:cNvSpPr txBox="1"/>
          <p:nvPr/>
        </p:nvSpPr>
        <p:spPr>
          <a:xfrm>
            <a:off x="9690410" y="2129377"/>
            <a:ext cx="1049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useo Sans 900" panose="02000000000000000000" charset="0"/>
              </a:rPr>
              <a:t>Depois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335219A-B9FE-402B-94DE-16174E1B4EB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07950" y="2955388"/>
            <a:ext cx="2741401" cy="19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0E8BBDA-3952-4410-A281-ABBF199424B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3644" y="3742523"/>
            <a:ext cx="2741404" cy="175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58C150C-932F-4756-A5BB-C044F8062EC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26156" y="2980577"/>
            <a:ext cx="2988077" cy="215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03CB2BD-3B5C-4F76-9D07-7AEC5E6AAE9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36336" y="3277022"/>
            <a:ext cx="2988079" cy="20332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91B23936-E4BA-499A-B752-ADF8DABDF3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34963"/>
            <a:ext cx="10515600" cy="655637"/>
          </a:xfrm>
        </p:spPr>
        <p:txBody>
          <a:bodyPr>
            <a:normAutofit fontScale="90000"/>
          </a:bodyPr>
          <a:lstStyle/>
          <a:p>
            <a:r>
              <a:rPr lang="pt-BR" dirty="0"/>
              <a:t>Construção de Pontes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47B5D96-434D-4693-AC28-4969797749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633" y="1172460"/>
            <a:ext cx="3264573" cy="5373616"/>
          </a:xfrm>
          <a:prstGeom prst="rect">
            <a:avLst/>
          </a:prstGeom>
        </p:spPr>
      </p:pic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DE92B119-EFAA-4844-97CA-29ADFF6FC4B7}"/>
              </a:ext>
            </a:extLst>
          </p:cNvPr>
          <p:cNvCxnSpPr>
            <a:cxnSpLocks/>
          </p:cNvCxnSpPr>
          <p:nvPr/>
        </p:nvCxnSpPr>
        <p:spPr>
          <a:xfrm flipV="1">
            <a:off x="1840747" y="3473604"/>
            <a:ext cx="1705288" cy="1777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A2D7062-CFC2-40B5-ACD5-F9C1FED978E5}"/>
              </a:ext>
            </a:extLst>
          </p:cNvPr>
          <p:cNvSpPr txBox="1"/>
          <p:nvPr/>
        </p:nvSpPr>
        <p:spPr>
          <a:xfrm>
            <a:off x="2872453" y="6306843"/>
            <a:ext cx="673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/>
              <a:t>1:4.600.000</a:t>
            </a:r>
          </a:p>
        </p:txBody>
      </p:sp>
      <p:pic>
        <p:nvPicPr>
          <p:cNvPr id="23" name="Picture 2" descr="Seta Norte Vetores, Ícones e Planos de Fundo para Baixar Grátis">
            <a:extLst>
              <a:ext uri="{FF2B5EF4-FFF2-40B4-BE49-F238E27FC236}">
                <a16:creationId xmlns:a16="http://schemas.microsoft.com/office/drawing/2014/main" id="{DF6C4D36-66D5-4845-9007-AF887A35F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3" y="1258827"/>
            <a:ext cx="390491" cy="2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1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6">
            <a:extLst>
              <a:ext uri="{FF2B5EF4-FFF2-40B4-BE49-F238E27FC236}">
                <a16:creationId xmlns:a16="http://schemas.microsoft.com/office/drawing/2014/main" id="{3A08D52C-A071-4D95-8D81-23B42AF67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962" y="323722"/>
            <a:ext cx="704184" cy="704184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402687C-6950-4064-B849-95F0F1D259C1}"/>
              </a:ext>
            </a:extLst>
          </p:cNvPr>
          <p:cNvCxnSpPr>
            <a:cxnSpLocks/>
          </p:cNvCxnSpPr>
          <p:nvPr/>
        </p:nvCxnSpPr>
        <p:spPr>
          <a:xfrm>
            <a:off x="349780" y="1172460"/>
            <a:ext cx="0" cy="522852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>
            <a:extLst>
              <a:ext uri="{FF2B5EF4-FFF2-40B4-BE49-F238E27FC236}">
                <a16:creationId xmlns:a16="http://schemas.microsoft.com/office/drawing/2014/main" id="{C1D27B07-4E9E-3320-81BF-FAB7FEBA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6104146"/>
            <a:ext cx="38274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6617A27A-7A2A-47C2-8202-8E701AB96A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34963"/>
            <a:ext cx="10515600" cy="655637"/>
          </a:xfrm>
        </p:spPr>
        <p:txBody>
          <a:bodyPr>
            <a:noAutofit/>
          </a:bodyPr>
          <a:lstStyle/>
          <a:p>
            <a:r>
              <a:rPr lang="pt-BR" dirty="0"/>
              <a:t>Elevatórias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7969A54-B949-4867-82C7-D9A89DCAE7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6211"/>
          <a:stretch/>
        </p:blipFill>
        <p:spPr>
          <a:xfrm>
            <a:off x="588852" y="1890427"/>
            <a:ext cx="6099124" cy="362800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B766BDA-BDBD-4162-BEC5-485BEBD4B8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5" r="33122"/>
          <a:stretch/>
        </p:blipFill>
        <p:spPr>
          <a:xfrm>
            <a:off x="6096000" y="1027906"/>
            <a:ext cx="2998121" cy="21642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86EA1CF-7968-4CBA-9E78-519E09FB18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6"/>
          <a:stretch/>
        </p:blipFill>
        <p:spPr>
          <a:xfrm>
            <a:off x="7187267" y="3575329"/>
            <a:ext cx="3114940" cy="19431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56B9609-1F67-4691-AE8A-8B4C354608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2" b="26493"/>
          <a:stretch/>
        </p:blipFill>
        <p:spPr>
          <a:xfrm>
            <a:off x="701873" y="1283309"/>
            <a:ext cx="3395400" cy="14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6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9781" y="5840006"/>
            <a:ext cx="5249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1400" dirty="0">
                <a:solidFill>
                  <a:srgbClr val="203864"/>
                </a:solidFill>
                <a:latin typeface="Museo Sans 300" panose="02000000000000000000" pitchFamily="50" charset="0"/>
              </a:rPr>
              <a:t>Prolongamento de Av. NS 10, cruzamento com Av. LO 18.</a:t>
            </a:r>
          </a:p>
          <a:p>
            <a:pPr algn="ctr"/>
            <a:r>
              <a:rPr lang="pt-BR" altLang="pt-BR" sz="1400" dirty="0">
                <a:solidFill>
                  <a:srgbClr val="203864"/>
                </a:solidFill>
                <a:latin typeface="Museo Sans 300" panose="02000000000000000000" pitchFamily="50" charset="0"/>
              </a:rPr>
              <a:t>Sentido Norte, Loteamento Água Fria, Palmas/TO</a:t>
            </a:r>
            <a:br>
              <a:rPr lang="pt-BR" altLang="pt-BR" sz="1400" dirty="0">
                <a:solidFill>
                  <a:srgbClr val="203864"/>
                </a:solidFill>
                <a:latin typeface="Museo Sans 300" panose="02000000000000000000" pitchFamily="50" charset="0"/>
              </a:rPr>
            </a:br>
            <a:r>
              <a:rPr lang="pt-BR" altLang="pt-BR" sz="1400" dirty="0">
                <a:solidFill>
                  <a:srgbClr val="203864"/>
                </a:solidFill>
                <a:latin typeface="Museo Sans 300" panose="02000000000000000000" pitchFamily="50" charset="0"/>
              </a:rPr>
              <a:t>CEP: 70008-900 – 10ª SR Bloco B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28" y="5228097"/>
            <a:ext cx="2261729" cy="45172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1A658BF-5ED8-7E89-D8AC-9885509A257A}"/>
              </a:ext>
            </a:extLst>
          </p:cNvPr>
          <p:cNvSpPr txBox="1"/>
          <p:nvPr/>
        </p:nvSpPr>
        <p:spPr>
          <a:xfrm>
            <a:off x="2290801" y="4721070"/>
            <a:ext cx="776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rgbClr val="203864"/>
                </a:solidFill>
                <a:latin typeface="Museo Sans 300" panose="02000000000000000000" pitchFamily="50" charset="0"/>
              </a:rPr>
              <a:t>10ª Superintendência Regional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857E8D8-FC73-4E0C-ADBF-C4D520D0D0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81" y="1054942"/>
            <a:ext cx="5342635" cy="35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A05EF8-DB25-4D7D-AA75-F0B25766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76" y="550720"/>
            <a:ext cx="7247286" cy="52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53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77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Museo Sans 300</vt:lpstr>
      <vt:lpstr>Museo Sans 900</vt:lpstr>
      <vt:lpstr>Tema do Office</vt:lpstr>
      <vt:lpstr>Capacitações – Projeto Amanhã</vt:lpstr>
      <vt:lpstr>Participação em Eventos</vt:lpstr>
      <vt:lpstr>Pavimentação</vt:lpstr>
      <vt:lpstr>Pavimentação</vt:lpstr>
      <vt:lpstr>Construção de Pontes</vt:lpstr>
      <vt:lpstr>Elevatórias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Capacitações – Projeto Amanhã</dc:title>
  <dc:creator>CODEVASF</dc:creator>
  <cp:lastModifiedBy>CODEVASF</cp:lastModifiedBy>
  <cp:revision>7</cp:revision>
  <dcterms:created xsi:type="dcterms:W3CDTF">2024-12-19T13:55:15Z</dcterms:created>
  <dcterms:modified xsi:type="dcterms:W3CDTF">2024-12-20T14:39:39Z</dcterms:modified>
</cp:coreProperties>
</file>